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BE2623-4BF1-4C6B-BCBB-A090A2B07354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926FD8F-CAED-48DB-B9AB-3743DFC52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E2623-4BF1-4C6B-BCBB-A090A2B07354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6FD8F-CAED-48DB-B9AB-3743DFC52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E2623-4BF1-4C6B-BCBB-A090A2B07354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6FD8F-CAED-48DB-B9AB-3743DFC52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E2623-4BF1-4C6B-BCBB-A090A2B07354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6FD8F-CAED-48DB-B9AB-3743DFC52B7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E2623-4BF1-4C6B-BCBB-A090A2B07354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6FD8F-CAED-48DB-B9AB-3743DFC52B7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E2623-4BF1-4C6B-BCBB-A090A2B07354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6FD8F-CAED-48DB-B9AB-3743DFC52B7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E2623-4BF1-4C6B-BCBB-A090A2B07354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6FD8F-CAED-48DB-B9AB-3743DFC52B7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E2623-4BF1-4C6B-BCBB-A090A2B07354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6FD8F-CAED-48DB-B9AB-3743DFC52B7A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E2623-4BF1-4C6B-BCBB-A090A2B07354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6FD8F-CAED-48DB-B9AB-3743DFC52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BE2623-4BF1-4C6B-BCBB-A090A2B07354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6FD8F-CAED-48DB-B9AB-3743DFC52B7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BE2623-4BF1-4C6B-BCBB-A090A2B07354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926FD8F-CAED-48DB-B9AB-3743DFC52B7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BE2623-4BF1-4C6B-BCBB-A090A2B07354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926FD8F-CAED-48DB-B9AB-3743DFC52B7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457200"/>
            <a:ext cx="7467600" cy="260985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PLN 1</a:t>
            </a:r>
            <a:br>
              <a:rPr lang="en-US" sz="4000" dirty="0" smtClean="0"/>
            </a:br>
            <a:r>
              <a:rPr lang="en-US" sz="4000" dirty="0" smtClean="0"/>
              <a:t>Session #3</a:t>
            </a:r>
            <a:br>
              <a:rPr lang="en-US" sz="4000" dirty="0" smtClean="0"/>
            </a:br>
            <a:r>
              <a:rPr lang="en-US" sz="4000" dirty="0" smtClean="0"/>
              <a:t>Mifflin County School District</a:t>
            </a:r>
            <a:br>
              <a:rPr lang="en-US" sz="4000" dirty="0" smtClean="0"/>
            </a:br>
            <a:r>
              <a:rPr lang="en-US" sz="4000" dirty="0" smtClean="0"/>
              <a:t>August 10, 2015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Diane Hubona</a:t>
            </a:r>
          </a:p>
          <a:p>
            <a:r>
              <a:rPr lang="en-US" dirty="0" smtClean="0"/>
              <a:t>IU8 and IU10 PIIC Coaching Mentor</a:t>
            </a:r>
          </a:p>
          <a:p>
            <a:r>
              <a:rPr lang="en-US" dirty="0" smtClean="0"/>
              <a:t>Literacy Specialist</a:t>
            </a:r>
          </a:p>
          <a:p>
            <a:r>
              <a:rPr lang="en-US" dirty="0" smtClean="0"/>
              <a:t>University of Pennsylvania Faculty </a:t>
            </a:r>
            <a:endParaRPr lang="en-US" dirty="0"/>
          </a:p>
        </p:txBody>
      </p:sp>
      <p:pic>
        <p:nvPicPr>
          <p:cNvPr id="14338" name="Picture 2" descr="http://www.gse.upenn.edu/pln/sites/gse.upenn.edu.pln/themes/pln/images/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410200"/>
            <a:ext cx="3048000" cy="1047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One Sentence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One Phrase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One Word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 to Lunch…</a:t>
            </a:r>
            <a:endParaRPr lang="en-US" dirty="0"/>
          </a:p>
        </p:txBody>
      </p:sp>
      <p:pic>
        <p:nvPicPr>
          <p:cNvPr id="20482" name="Picture 2" descr="C:\Users\Dhubona\AppData\Local\Microsoft\Windows\Temporary Internet Files\Content.IE5\QEQX4G9C\cartoon_lunch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4572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What I See/ What I Say?</a:t>
            </a:r>
          </a:p>
          <a:p>
            <a:pPr>
              <a:buNone/>
            </a:pPr>
            <a:endParaRPr lang="en-US" sz="4400" dirty="0" smtClean="0"/>
          </a:p>
          <a:p>
            <a:r>
              <a:rPr lang="en-US" sz="4400" dirty="0" smtClean="0"/>
              <a:t>Vocabulary Study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Literacy in Math</a:t>
            </a:r>
            <a:endParaRPr lang="en-US" dirty="0"/>
          </a:p>
        </p:txBody>
      </p:sp>
      <p:pic>
        <p:nvPicPr>
          <p:cNvPr id="21506" name="Picture 2" descr="C:\Users\Dhubona\AppData\Local\Microsoft\Windows\Temporary Internet Files\Content.IE5\C7UPIZGR\Math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4038600"/>
            <a:ext cx="4078224" cy="2487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Criteria for final projects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Projects</a:t>
            </a:r>
            <a:endParaRPr lang="en-US" dirty="0"/>
          </a:p>
        </p:txBody>
      </p:sp>
      <p:pic>
        <p:nvPicPr>
          <p:cNvPr id="22532" name="Picture 4" descr="C:\Users\Dhubona\AppData\Local\Microsoft\Windows\Temporary Internet Files\Content.IE5\TRPIXM1W\projects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438400"/>
            <a:ext cx="3895725" cy="3895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create a BDA lesson in your content area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Makes Perfect!</a:t>
            </a:r>
            <a:endParaRPr lang="en-US" dirty="0"/>
          </a:p>
        </p:txBody>
      </p:sp>
      <p:pic>
        <p:nvPicPr>
          <p:cNvPr id="23554" name="Picture 2" descr="C:\Users\Dhubona\AppData\Local\Microsoft\Windows\Temporary Internet Files\Content.IE5\P0MYGAUF\math_symbol_clipart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09800"/>
            <a:ext cx="2451538" cy="2057400"/>
          </a:xfrm>
          <a:prstGeom prst="rect">
            <a:avLst/>
          </a:prstGeom>
          <a:noFill/>
        </p:spPr>
      </p:pic>
      <p:pic>
        <p:nvPicPr>
          <p:cNvPr id="23555" name="Picture 3" descr="C:\Users\Dhubona\AppData\Local\Microsoft\Windows\Temporary Internet Files\Content.IE5\1E5WG7OM\clip_social_studies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362200"/>
            <a:ext cx="1533525" cy="1447800"/>
          </a:xfrm>
          <a:prstGeom prst="rect">
            <a:avLst/>
          </a:prstGeom>
          <a:noFill/>
        </p:spPr>
      </p:pic>
      <p:pic>
        <p:nvPicPr>
          <p:cNvPr id="23557" name="Picture 5" descr="C:\Users\Dhubona\AppData\Local\Microsoft\Windows\Temporary Internet Files\Content.IE5\QEQX4G9C\English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572000"/>
            <a:ext cx="2857762" cy="1905468"/>
          </a:xfrm>
          <a:prstGeom prst="rect">
            <a:avLst/>
          </a:prstGeom>
          <a:noFill/>
        </p:spPr>
      </p:pic>
      <p:pic>
        <p:nvPicPr>
          <p:cNvPr id="23559" name="Picture 7" descr="C:\Users\Dhubona\AppData\Local\Microsoft\Windows\Temporary Internet Files\Content.IE5\C7UPIZGR\span3b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4114800"/>
            <a:ext cx="1876425" cy="2371725"/>
          </a:xfrm>
          <a:prstGeom prst="rect">
            <a:avLst/>
          </a:prstGeom>
          <a:noFill/>
        </p:spPr>
      </p:pic>
      <p:pic>
        <p:nvPicPr>
          <p:cNvPr id="23560" name="Picture 8" descr="C:\Users\Dhubona\AppData\Local\Microsoft\Windows\Temporary Internet Files\Content.IE5\C7UPIZGR\logo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2800" y="3581400"/>
            <a:ext cx="2898093" cy="10853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Six-Word Memoir</a:t>
            </a:r>
          </a:p>
          <a:p>
            <a:endParaRPr lang="en-US" sz="6000" dirty="0" smtClean="0"/>
          </a:p>
          <a:p>
            <a:r>
              <a:rPr lang="en-US" sz="5400" dirty="0" smtClean="0"/>
              <a:t>Four Lenses of Learning</a:t>
            </a:r>
            <a:endParaRPr lang="en-US" sz="5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 out the Door!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your missing puzzle pieces…these are your table partners for the morning!</a:t>
            </a:r>
          </a:p>
          <a:p>
            <a:endParaRPr lang="en-US" dirty="0" smtClean="0"/>
          </a:p>
          <a:p>
            <a:r>
              <a:rPr lang="en-US" dirty="0" smtClean="0"/>
              <a:t>Once you complete your puzzle, determine who is in the picture.</a:t>
            </a:r>
          </a:p>
          <a:p>
            <a:endParaRPr lang="en-US" dirty="0" smtClean="0"/>
          </a:p>
          <a:p>
            <a:r>
              <a:rPr lang="en-US" dirty="0" smtClean="0"/>
              <a:t>Then collaborate to list three facts pertaining to your picture.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Break the Ice!</a:t>
            </a:r>
            <a:endParaRPr lang="en-US" dirty="0"/>
          </a:p>
        </p:txBody>
      </p:sp>
      <p:pic>
        <p:nvPicPr>
          <p:cNvPr id="1026" name="Picture 2" descr="C:\Users\Dhubona\AppData\Local\Microsoft\Windows\Temporary Internet Files\Content.IE5\C7UPIZGR\Puzzle-Pieces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4648200"/>
            <a:ext cx="1811916" cy="1806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the PLN Bingo Responses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PLN Bingo Rewind</a:t>
            </a:r>
            <a:endParaRPr lang="en-US" dirty="0"/>
          </a:p>
        </p:txBody>
      </p:sp>
      <p:pic>
        <p:nvPicPr>
          <p:cNvPr id="15362" name="Picture 2" descr="C:\Users\Dhubona\AppData\Local\Microsoft\Windows\Temporary Internet Files\Content.IE5\LOSDPKOF\bingo_literario_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302728"/>
            <a:ext cx="2875093" cy="34360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 smtClean="0"/>
              <a:t>BDA Lesson</a:t>
            </a:r>
          </a:p>
          <a:p>
            <a:endParaRPr lang="en-US" sz="4800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The Dinner Party</a:t>
            </a:r>
            <a:endParaRPr lang="en-US" i="1" dirty="0"/>
          </a:p>
        </p:txBody>
      </p:sp>
      <p:pic>
        <p:nvPicPr>
          <p:cNvPr id="16386" name="Picture 2" descr="C:\Users\Dhubona\AppData\Local\Microsoft\Windows\Temporary Internet Files\Content.IE5\C7UPIZGR\Dinner_party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743200"/>
            <a:ext cx="3048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Splash</a:t>
            </a:r>
            <a:endParaRPr lang="en-US" dirty="0"/>
          </a:p>
        </p:txBody>
      </p:sp>
      <p:pic>
        <p:nvPicPr>
          <p:cNvPr id="17410" name="Picture 2" descr="C:\Users\Dhubona\AppData\Local\Microsoft\Windows\Temporary Internet Files\Content.IE5\QEQX4G9C\mattias-jonsson-rod-splash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 smtClean="0"/>
              <a:t>Writing to learn means…</a:t>
            </a:r>
          </a:p>
          <a:p>
            <a:endParaRPr lang="en-US" sz="4800" dirty="0" smtClean="0"/>
          </a:p>
          <a:p>
            <a:endParaRPr lang="en-US" sz="48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to Learn</a:t>
            </a:r>
            <a:endParaRPr lang="en-US" dirty="0"/>
          </a:p>
        </p:txBody>
      </p:sp>
      <p:pic>
        <p:nvPicPr>
          <p:cNvPr id="18434" name="Picture 2" descr="C:\Users\Dhubona\AppData\Local\Microsoft\Windows\Temporary Internet Files\Content.IE5\QEQX4G9C\Writing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514600"/>
            <a:ext cx="3721100" cy="37119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What does writing in your class look like?</a:t>
            </a:r>
          </a:p>
          <a:p>
            <a:endParaRPr lang="en-US" sz="5400" dirty="0" smtClean="0"/>
          </a:p>
          <a:p>
            <a:endParaRPr lang="en-US" sz="5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Routine Writing…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Introducing Collins Types 1-5 Writing</a:t>
            </a:r>
          </a:p>
          <a:p>
            <a:endParaRPr lang="en-US" sz="6000" dirty="0" smtClean="0"/>
          </a:p>
          <a:p>
            <a:endParaRPr lang="en-US" sz="6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8-12 Writing Opportunities</a:t>
            </a:r>
            <a:endParaRPr lang="en-US" dirty="0"/>
          </a:p>
        </p:txBody>
      </p:sp>
      <p:pic>
        <p:nvPicPr>
          <p:cNvPr id="19458" name="Picture 2" descr="C:\Users\Dhubona\AppData\Local\Microsoft\Windows\Temporary Internet Files\Content.IE5\1E5WG7OM\Writing_Notebooks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657600"/>
            <a:ext cx="2362200" cy="2173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Type 1</a:t>
            </a:r>
          </a:p>
          <a:p>
            <a:r>
              <a:rPr lang="en-US" sz="4400" dirty="0" smtClean="0"/>
              <a:t>Type 2</a:t>
            </a:r>
          </a:p>
          <a:p>
            <a:r>
              <a:rPr lang="en-US" sz="4400" dirty="0" smtClean="0"/>
              <a:t>Type 3</a:t>
            </a:r>
          </a:p>
          <a:p>
            <a:r>
              <a:rPr lang="en-US" sz="4400" dirty="0" smtClean="0"/>
              <a:t>Type 4</a:t>
            </a:r>
          </a:p>
          <a:p>
            <a:r>
              <a:rPr lang="en-US" sz="4400" dirty="0" smtClean="0"/>
              <a:t>Type 5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Guided Lecture—Collins Writing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</TotalTime>
  <Words>167</Words>
  <Application>Microsoft Office PowerPoint</Application>
  <PresentationFormat>On-screen Show (4:3)</PresentationFormat>
  <Paragraphs>53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PLN 1 Session #3 Mifflin County School District August 10, 2015</vt:lpstr>
      <vt:lpstr>Let’s Break the Ice!</vt:lpstr>
      <vt:lpstr>PLN Bingo Rewind</vt:lpstr>
      <vt:lpstr>The Dinner Party</vt:lpstr>
      <vt:lpstr>Word Splash</vt:lpstr>
      <vt:lpstr>Writing to Learn</vt:lpstr>
      <vt:lpstr>Routine Writing…</vt:lpstr>
      <vt:lpstr>8-12 Writing Opportunities</vt:lpstr>
      <vt:lpstr>Guided Lecture—Collins Writing</vt:lpstr>
      <vt:lpstr>Ticket to Lunch…</vt:lpstr>
      <vt:lpstr>Literacy in Math</vt:lpstr>
      <vt:lpstr>Final Projects</vt:lpstr>
      <vt:lpstr>Practice Makes Perfect!</vt:lpstr>
      <vt:lpstr>Ticket out the Door!</vt:lpstr>
    </vt:vector>
  </TitlesOfParts>
  <Company>Appalachia Intermediate Unit 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PLN 1 Session #3 Mifflin County School District August 10, 2015</dc:title>
  <dc:creator>Diana Hubona</dc:creator>
  <cp:lastModifiedBy>Diana Hubona</cp:lastModifiedBy>
  <cp:revision>1</cp:revision>
  <dcterms:created xsi:type="dcterms:W3CDTF">2015-08-10T00:32:06Z</dcterms:created>
  <dcterms:modified xsi:type="dcterms:W3CDTF">2015-08-10T01:16:33Z</dcterms:modified>
</cp:coreProperties>
</file>