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5" d="100"/>
          <a:sy n="55" d="100"/>
        </p:scale>
        <p:origin x="43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4731" y="374846"/>
            <a:ext cx="9185563" cy="3642972"/>
          </a:xfrm>
        </p:spPr>
        <p:txBody>
          <a:bodyPr/>
          <a:lstStyle/>
          <a:p>
            <a:r>
              <a:rPr lang="en-US" sz="4000" dirty="0" smtClean="0"/>
              <a:t>PLN 16</a:t>
            </a:r>
            <a:br>
              <a:rPr lang="en-US" sz="4000" dirty="0" smtClean="0"/>
            </a:br>
            <a:r>
              <a:rPr lang="en-US" sz="4000" dirty="0" smtClean="0"/>
              <a:t>Embedded Formative Assessment</a:t>
            </a:r>
            <a:br>
              <a:rPr lang="en-US" sz="4000" dirty="0" smtClean="0"/>
            </a:br>
            <a:r>
              <a:rPr lang="en-US" sz="4000" dirty="0" smtClean="0"/>
              <a:t>Day 2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7964" y="4031673"/>
            <a:ext cx="8912330" cy="221672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Co-facilitators—Diane Hubona</a:t>
            </a:r>
          </a:p>
          <a:p>
            <a:r>
              <a:rPr lang="en-US" sz="2800" dirty="0" smtClean="0"/>
              <a:t>Lara Paparo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39824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Stars and a Wish…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14194"/>
            <a:ext cx="10058400" cy="393192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Text rendering with a purpose</a:t>
            </a:r>
          </a:p>
          <a:p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38" y="3038610"/>
            <a:ext cx="4048916" cy="312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967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in the Door…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Revisited!</a:t>
            </a:r>
          </a:p>
          <a:p>
            <a:endParaRPr lang="en-US" sz="5400" dirty="0"/>
          </a:p>
          <a:p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655" y="3888798"/>
            <a:ext cx="188912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31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in the Door…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Today will be a success if…</a:t>
            </a:r>
          </a:p>
          <a:p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Put it on the parking lot!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889" y="2103120"/>
            <a:ext cx="2898371" cy="289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9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That Tune!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Four Corners Formative Assessment</a:t>
            </a:r>
          </a:p>
          <a:p>
            <a:r>
              <a:rPr lang="en-US" sz="4400" dirty="0" smtClean="0"/>
              <a:t> 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18" y="2874817"/>
            <a:ext cx="3338946" cy="333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62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Learning Intentions?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Shoe Sorting Activity</a:t>
            </a:r>
          </a:p>
          <a:p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395" y="3386937"/>
            <a:ext cx="3694314" cy="268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48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Learning Intentions</a:t>
            </a:r>
          </a:p>
          <a:p>
            <a:r>
              <a:rPr lang="en-US" sz="4800" dirty="0" smtClean="0"/>
              <a:t>Video Viewing Guide</a:t>
            </a:r>
          </a:p>
          <a:p>
            <a:r>
              <a:rPr lang="en-US" sz="4800" dirty="0" smtClean="0"/>
              <a:t>What did I hear?</a:t>
            </a:r>
          </a:p>
          <a:p>
            <a:r>
              <a:rPr lang="en-US" sz="4800" dirty="0" smtClean="0"/>
              <a:t>What did I think?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842" y="1729047"/>
            <a:ext cx="2441171" cy="244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866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Pause, Pounce, Bounce!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65" y="1813957"/>
            <a:ext cx="3218586" cy="3797133"/>
          </a:xfrm>
        </p:spPr>
      </p:pic>
    </p:spTree>
    <p:extLst>
      <p:ext uri="{BB962C8B-B14F-4D97-AF65-F5344CB8AC3E}">
        <p14:creationId xmlns:p14="http://schemas.microsoft.com/office/powerpoint/2010/main" val="177703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Circles: Chalk Talk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RSQC2 Protocol</a:t>
            </a:r>
          </a:p>
          <a:p>
            <a:endParaRPr lang="en-US" sz="4400" dirty="0"/>
          </a:p>
          <a:p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693" y="2990850"/>
            <a:ext cx="3280873" cy="245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442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to Lunch…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Give One, Get One Formative Assessment Strategy</a:t>
            </a: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676" y="3258415"/>
            <a:ext cx="5273233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758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Makes Perfect!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Writing Learning Intentions</a:t>
            </a:r>
          </a:p>
          <a:p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491" y="3365097"/>
            <a:ext cx="2073707" cy="218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0044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TC103457510[[fn=Savon]]</Template>
  <TotalTime>19</TotalTime>
  <Words>108</Words>
  <Application>Microsoft Office PowerPoint</Application>
  <PresentationFormat>Widescreen</PresentationFormat>
  <Paragraphs>29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Garamond</vt:lpstr>
      <vt:lpstr>Savon</vt:lpstr>
      <vt:lpstr>PLN 16 Embedded Formative Assessment Day 2</vt:lpstr>
      <vt:lpstr>Ticket in the Door…</vt:lpstr>
      <vt:lpstr>Name That Tune!</vt:lpstr>
      <vt:lpstr>Why Learning Intentions?</vt:lpstr>
      <vt:lpstr>Video Clip</vt:lpstr>
      <vt:lpstr>Pause, Pounce, Bounce!</vt:lpstr>
      <vt:lpstr>Literature Circles: Chalk Talk </vt:lpstr>
      <vt:lpstr>Ticket to Lunch…</vt:lpstr>
      <vt:lpstr>Practice Makes Perfect!</vt:lpstr>
      <vt:lpstr>Two Stars and a Wish…</vt:lpstr>
      <vt:lpstr>Ticket in the Door…</vt:lpstr>
    </vt:vector>
  </TitlesOfParts>
  <Company>Bellwood-Antis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PLN 16 Embedded Formative Assessment Day 2</dc:title>
  <dc:creator>Diane I. Hubona</dc:creator>
  <cp:lastModifiedBy>Diane I. Hubona</cp:lastModifiedBy>
  <cp:revision>3</cp:revision>
  <dcterms:created xsi:type="dcterms:W3CDTF">2014-06-26T00:47:51Z</dcterms:created>
  <dcterms:modified xsi:type="dcterms:W3CDTF">2014-06-26T01:06:55Z</dcterms:modified>
</cp:coreProperties>
</file>