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5" d="100"/>
          <a:sy n="55" d="100"/>
        </p:scale>
        <p:origin x="43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176" y="1122218"/>
            <a:ext cx="9068194" cy="3227336"/>
          </a:xfrm>
        </p:spPr>
        <p:txBody>
          <a:bodyPr/>
          <a:lstStyle/>
          <a:p>
            <a:r>
              <a:rPr lang="en-US" sz="4000" dirty="0" smtClean="0"/>
              <a:t>Penn Manor School District</a:t>
            </a:r>
            <a:br>
              <a:rPr lang="en-US" sz="4000" dirty="0" smtClean="0"/>
            </a:br>
            <a:r>
              <a:rPr lang="en-US" sz="4000" dirty="0" smtClean="0"/>
              <a:t>PLN 13</a:t>
            </a:r>
            <a:br>
              <a:rPr lang="en-US" sz="4000" dirty="0" smtClean="0"/>
            </a:br>
            <a:r>
              <a:rPr lang="en-US" sz="4000" dirty="0" smtClean="0"/>
              <a:t>Embedded Formative Assessment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691" y="3602182"/>
            <a:ext cx="8991994" cy="1605967"/>
          </a:xfrm>
        </p:spPr>
        <p:txBody>
          <a:bodyPr>
            <a:noAutofit/>
          </a:bodyPr>
          <a:lstStyle/>
          <a:p>
            <a:r>
              <a:rPr lang="en-US" sz="4000" dirty="0" smtClean="0"/>
              <a:t>Co-facilitators—Diane Hubona</a:t>
            </a:r>
          </a:p>
          <a:p>
            <a:r>
              <a:rPr lang="en-US" sz="4000" dirty="0" smtClean="0"/>
              <a:t>Lara Paparo</a:t>
            </a:r>
          </a:p>
          <a:p>
            <a:r>
              <a:rPr lang="en-US" sz="4000" dirty="0" smtClean="0"/>
              <a:t>June 25, 2014</a:t>
            </a:r>
          </a:p>
          <a:p>
            <a:endParaRPr lang="en-US" sz="4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777" y="5693785"/>
            <a:ext cx="43815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90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 Jigsaw!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 Very Important Points—VIP’s</a:t>
            </a:r>
          </a:p>
          <a:p>
            <a:r>
              <a:rPr lang="en-US" sz="4000" dirty="0" smtClean="0"/>
              <a:t>1 Most Valuable Point—MVP</a:t>
            </a:r>
          </a:p>
          <a:p>
            <a:endParaRPr lang="en-US" sz="4000" dirty="0"/>
          </a:p>
          <a:p>
            <a:r>
              <a:rPr lang="en-US" sz="4000" dirty="0" smtClean="0"/>
              <a:t>Text Render/Pair Share</a:t>
            </a:r>
          </a:p>
          <a:p>
            <a:pPr marL="0" indent="0">
              <a:buNone/>
            </a:pPr>
            <a:endParaRPr lang="en-US" sz="4000" dirty="0" smtClean="0"/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036" y="3249148"/>
            <a:ext cx="2874818" cy="287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2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Ticket out the Door!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Give One, Get One</a:t>
            </a:r>
          </a:p>
          <a:p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290" y="3144551"/>
            <a:ext cx="2427247" cy="246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2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Making the Pieces Fit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87" y="2701636"/>
            <a:ext cx="3372539" cy="3263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326" y="5570149"/>
            <a:ext cx="43815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508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Icebreaker!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527" y="1884218"/>
            <a:ext cx="10889673" cy="4391634"/>
          </a:xfrm>
        </p:spPr>
        <p:txBody>
          <a:bodyPr>
            <a:noAutofit/>
          </a:bodyPr>
          <a:lstStyle/>
          <a:p>
            <a:r>
              <a:rPr lang="en-US" sz="3600" dirty="0" smtClean="0"/>
              <a:t>Piece your puzzle together…</a:t>
            </a:r>
          </a:p>
          <a:p>
            <a:r>
              <a:rPr lang="en-US" sz="3600" dirty="0" smtClean="0"/>
              <a:t>As a group, reach consensus to identify whether your picture represents formative or summative assessment</a:t>
            </a:r>
          </a:p>
          <a:p>
            <a:r>
              <a:rPr lang="en-US" sz="3600" dirty="0" smtClean="0"/>
              <a:t>Random Reporter!</a:t>
            </a:r>
          </a:p>
          <a:p>
            <a:r>
              <a:rPr lang="en-US" sz="3600" dirty="0" smtClean="0"/>
              <a:t>Be ready to explain your rationale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732" y="401782"/>
            <a:ext cx="1814103" cy="3131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896" y="5759258"/>
            <a:ext cx="4197672" cy="75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6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Food for Thought</a:t>
            </a:r>
          </a:p>
          <a:p>
            <a:endParaRPr lang="en-US" sz="4800" dirty="0" smtClean="0"/>
          </a:p>
          <a:p>
            <a:r>
              <a:rPr lang="en-US" sz="4800" dirty="0" smtClean="0"/>
              <a:t> Text Rendering</a:t>
            </a:r>
          </a:p>
          <a:p>
            <a:r>
              <a:rPr lang="en-US" sz="4800" dirty="0" smtClean="0"/>
              <a:t>John Collins 10% Summary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444" y="924687"/>
            <a:ext cx="2104931" cy="3456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069" y="5639752"/>
            <a:ext cx="43815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77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Why Raising Achievement Matters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Dylan </a:t>
            </a:r>
            <a:r>
              <a:rPr lang="en-US" sz="4800" dirty="0" err="1" smtClean="0"/>
              <a:t>Wiliam</a:t>
            </a:r>
            <a:r>
              <a:rPr lang="en-US" sz="4800" dirty="0" smtClean="0"/>
              <a:t> video clip</a:t>
            </a:r>
          </a:p>
          <a:p>
            <a:r>
              <a:rPr lang="en-US" sz="4800" dirty="0" smtClean="0"/>
              <a:t>Video Viewing Guide</a:t>
            </a:r>
          </a:p>
          <a:p>
            <a:endParaRPr lang="en-US" sz="4800" dirty="0" smtClean="0"/>
          </a:p>
          <a:p>
            <a:endParaRPr lang="en-US" sz="4800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018" y="3691245"/>
            <a:ext cx="3851564" cy="2751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14" y="5052839"/>
            <a:ext cx="43815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82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Table Talk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Thoughts?</a:t>
            </a:r>
          </a:p>
          <a:p>
            <a:r>
              <a:rPr lang="en-US" sz="5400" dirty="0" smtClean="0"/>
              <a:t>Wonderings?</a:t>
            </a:r>
          </a:p>
          <a:p>
            <a:r>
              <a:rPr lang="en-US" sz="5400" dirty="0" smtClean="0"/>
              <a:t>Reflections?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418" y="1328394"/>
            <a:ext cx="3349600" cy="30991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45" y="5172613"/>
            <a:ext cx="6729576" cy="121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7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Circles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3-2-1 Template to Guide the Group Discussions</a:t>
            </a:r>
          </a:p>
          <a:p>
            <a:endParaRPr lang="en-US" sz="4400" dirty="0"/>
          </a:p>
          <a:p>
            <a:r>
              <a:rPr lang="en-US" sz="4400" dirty="0" smtClean="0"/>
              <a:t>Accountable Talk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973" y="3008104"/>
            <a:ext cx="4151846" cy="31158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597236"/>
            <a:ext cx="4683836" cy="84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4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to Lunch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Written Conversations…</a:t>
            </a:r>
          </a:p>
          <a:p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107286"/>
            <a:ext cx="5141768" cy="9277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54" y="2902526"/>
            <a:ext cx="2923309" cy="292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72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Case for Formative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Video Clip</a:t>
            </a:r>
          </a:p>
          <a:p>
            <a:endParaRPr lang="en-US" sz="4400" dirty="0"/>
          </a:p>
          <a:p>
            <a:endParaRPr lang="en-US" sz="4400" dirty="0" smtClean="0"/>
          </a:p>
          <a:p>
            <a:r>
              <a:rPr lang="en-US" sz="4400" dirty="0" smtClean="0"/>
              <a:t>What did you hear?</a:t>
            </a:r>
          </a:p>
          <a:p>
            <a:r>
              <a:rPr lang="en-US" sz="4400" dirty="0" smtClean="0"/>
              <a:t>What did you think?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987" y="2103120"/>
            <a:ext cx="2915994" cy="3013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987" y="5639752"/>
            <a:ext cx="4381500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41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146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Savon</vt:lpstr>
      <vt:lpstr>Penn Manor School District PLN 13 Embedded Formative Assessment</vt:lpstr>
      <vt:lpstr>Let’s Break the Ice!</vt:lpstr>
      <vt:lpstr>Icebreaker! </vt:lpstr>
      <vt:lpstr>Please Do Now!</vt:lpstr>
      <vt:lpstr>Why Raising Achievement Matters</vt:lpstr>
      <vt:lpstr>Table Talk</vt:lpstr>
      <vt:lpstr>Literature Circles</vt:lpstr>
      <vt:lpstr>Ticket to Lunch</vt:lpstr>
      <vt:lpstr>The Case for Formative Assessment</vt:lpstr>
      <vt:lpstr>Chapter 2 Jigsaw!</vt:lpstr>
      <vt:lpstr>Ticket out the Door!</vt:lpstr>
    </vt:vector>
  </TitlesOfParts>
  <Company>Bellwood-Antis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Penn Manor School District PLN 13 Embedded Formative Assessment</dc:title>
  <dc:creator>Diane I. Hubona</dc:creator>
  <cp:lastModifiedBy>Diane I. Hubona</cp:lastModifiedBy>
  <cp:revision>6</cp:revision>
  <dcterms:created xsi:type="dcterms:W3CDTF">2014-06-24T00:21:12Z</dcterms:created>
  <dcterms:modified xsi:type="dcterms:W3CDTF">2014-06-25T12:10:04Z</dcterms:modified>
</cp:coreProperties>
</file>